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368" r:id="rId32"/>
    <p:sldId id="455" r:id="rId33"/>
    <p:sldId id="462" r:id="rId34"/>
    <p:sldId id="463" r:id="rId35"/>
    <p:sldId id="456" r:id="rId36"/>
    <p:sldId id="457" r:id="rId37"/>
    <p:sldId id="369" r:id="rId38"/>
    <p:sldId id="464" r:id="rId39"/>
    <p:sldId id="470" r:id="rId40"/>
    <p:sldId id="465" r:id="rId41"/>
    <p:sldId id="472" r:id="rId42"/>
    <p:sldId id="473" r:id="rId43"/>
    <p:sldId id="474" r:id="rId44"/>
    <p:sldId id="476" r:id="rId45"/>
    <p:sldId id="370" r:id="rId46"/>
    <p:sldId id="367" r:id="rId47"/>
    <p:sldId id="371" r:id="rId48"/>
    <p:sldId id="372" r:id="rId49"/>
    <p:sldId id="373" r:id="rId50"/>
    <p:sldId id="374" r:id="rId51"/>
    <p:sldId id="377" r:id="rId52"/>
    <p:sldId id="375" r:id="rId53"/>
    <p:sldId id="379" r:id="rId54"/>
    <p:sldId id="376" r:id="rId55"/>
    <p:sldId id="378" r:id="rId56"/>
    <p:sldId id="381" r:id="rId57"/>
    <p:sldId id="380" r:id="rId58"/>
    <p:sldId id="382" r:id="rId59"/>
    <p:sldId id="384" r:id="rId60"/>
    <p:sldId id="383" r:id="rId61"/>
    <p:sldId id="385" r:id="rId62"/>
    <p:sldId id="443" r:id="rId63"/>
    <p:sldId id="387" r:id="rId64"/>
    <p:sldId id="386" r:id="rId65"/>
    <p:sldId id="458" r:id="rId66"/>
    <p:sldId id="44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0.wmf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54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51.wmf"/><Relationship Id="rId10" Type="http://schemas.openxmlformats.org/officeDocument/2006/relationships/image" Target="../media/image53.wmf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3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56.emf"/><Relationship Id="rId7" Type="http://schemas.openxmlformats.org/officeDocument/2006/relationships/image" Target="../media/image58.w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64.png"/><Relationship Id="rId7" Type="http://schemas.openxmlformats.org/officeDocument/2006/relationships/image" Target="../media/image66.wmf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67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oleObject" Target="../embeddings/oleObject49.bin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78.w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11" Type="http://schemas.openxmlformats.org/officeDocument/2006/relationships/oleObject" Target="../embeddings/oleObject48.bin"/><Relationship Id="rId5" Type="http://schemas.openxmlformats.org/officeDocument/2006/relationships/image" Target="../media/image73.jpg"/><Relationship Id="rId10" Type="http://schemas.openxmlformats.org/officeDocument/2006/relationships/image" Target="../media/image77.wmf"/><Relationship Id="rId4" Type="http://schemas.openxmlformats.org/officeDocument/2006/relationships/image" Target="../media/image72.jpg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7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53.bin"/><Relationship Id="rId7" Type="http://schemas.openxmlformats.org/officeDocument/2006/relationships/image" Target="../media/image93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10" Type="http://schemas.openxmlformats.org/officeDocument/2006/relationships/image" Target="../media/image95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5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13.wmf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18.wmf"/><Relationship Id="rId9" Type="http://schemas.openxmlformats.org/officeDocument/2006/relationships/image" Target="../media/image1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130.wmf"/><Relationship Id="rId3" Type="http://schemas.openxmlformats.org/officeDocument/2006/relationships/image" Target="../media/image125.png"/><Relationship Id="rId7" Type="http://schemas.openxmlformats.org/officeDocument/2006/relationships/image" Target="../media/image127.wmf"/><Relationship Id="rId12" Type="http://schemas.openxmlformats.org/officeDocument/2006/relationships/oleObject" Target="../embeddings/oleObject65.bin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129.wmf"/><Relationship Id="rId5" Type="http://schemas.openxmlformats.org/officeDocument/2006/relationships/image" Target="../media/image126.emf"/><Relationship Id="rId15" Type="http://schemas.openxmlformats.org/officeDocument/2006/relationships/image" Target="../media/image131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28.wmf"/><Relationship Id="rId14" Type="http://schemas.openxmlformats.org/officeDocument/2006/relationships/oleObject" Target="../embeddings/oleObject66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35.wmf"/><Relationship Id="rId3" Type="http://schemas.openxmlformats.org/officeDocument/2006/relationships/image" Target="../media/image125.png"/><Relationship Id="rId7" Type="http://schemas.openxmlformats.org/officeDocument/2006/relationships/image" Target="../media/image132.wmf"/><Relationship Id="rId12" Type="http://schemas.openxmlformats.org/officeDocument/2006/relationships/oleObject" Target="../embeddings/oleObject71.bin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134.wmf"/><Relationship Id="rId5" Type="http://schemas.openxmlformats.org/officeDocument/2006/relationships/image" Target="../media/image128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13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140.w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e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39.wmf"/><Relationship Id="rId4" Type="http://schemas.openxmlformats.org/officeDocument/2006/relationships/image" Target="../media/image136.wmf"/><Relationship Id="rId9" Type="http://schemas.openxmlformats.org/officeDocument/2006/relationships/oleObject" Target="../embeddings/oleObject7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image" Target="../media/image141.wmf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146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oleObject" Target="../embeddings/oleObject81.bin"/><Relationship Id="rId5" Type="http://schemas.openxmlformats.org/officeDocument/2006/relationships/image" Target="../media/image142.wmf"/><Relationship Id="rId10" Type="http://schemas.openxmlformats.org/officeDocument/2006/relationships/image" Target="../media/image145.wmf"/><Relationship Id="rId4" Type="http://schemas.openxmlformats.org/officeDocument/2006/relationships/oleObject" Target="../embeddings/oleObject78.bin"/><Relationship Id="rId9" Type="http://schemas.openxmlformats.org/officeDocument/2006/relationships/oleObject" Target="../embeddings/oleObject8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53.png"/><Relationship Id="rId18" Type="http://schemas.openxmlformats.org/officeDocument/2006/relationships/oleObject" Target="../embeddings/oleObject87.bin"/><Relationship Id="rId26" Type="http://schemas.openxmlformats.org/officeDocument/2006/relationships/oleObject" Target="../embeddings/oleObject91.bin"/><Relationship Id="rId3" Type="http://schemas.openxmlformats.org/officeDocument/2006/relationships/oleObject" Target="../embeddings/oleObject82.bin"/><Relationship Id="rId21" Type="http://schemas.openxmlformats.org/officeDocument/2006/relationships/image" Target="../media/image159.wmf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152.wmf"/><Relationship Id="rId17" Type="http://schemas.openxmlformats.org/officeDocument/2006/relationships/image" Target="../media/image157.png"/><Relationship Id="rId25" Type="http://schemas.openxmlformats.org/officeDocument/2006/relationships/image" Target="../media/image161.wmf"/><Relationship Id="rId2" Type="http://schemas.openxmlformats.org/officeDocument/2006/relationships/image" Target="../media/image147.png"/><Relationship Id="rId16" Type="http://schemas.openxmlformats.org/officeDocument/2006/relationships/image" Target="../media/image156.png"/><Relationship Id="rId20" Type="http://schemas.openxmlformats.org/officeDocument/2006/relationships/oleObject" Target="../embeddings/oleObject88.bin"/><Relationship Id="rId29" Type="http://schemas.openxmlformats.org/officeDocument/2006/relationships/image" Target="../media/image16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86.bin"/><Relationship Id="rId24" Type="http://schemas.openxmlformats.org/officeDocument/2006/relationships/oleObject" Target="../embeddings/oleObject90.bin"/><Relationship Id="rId5" Type="http://schemas.openxmlformats.org/officeDocument/2006/relationships/oleObject" Target="../embeddings/oleObject83.bin"/><Relationship Id="rId15" Type="http://schemas.openxmlformats.org/officeDocument/2006/relationships/image" Target="../media/image155.png"/><Relationship Id="rId23" Type="http://schemas.openxmlformats.org/officeDocument/2006/relationships/image" Target="../media/image160.wmf"/><Relationship Id="rId28" Type="http://schemas.openxmlformats.org/officeDocument/2006/relationships/oleObject" Target="../embeddings/oleObject92.bin"/><Relationship Id="rId10" Type="http://schemas.openxmlformats.org/officeDocument/2006/relationships/image" Target="../media/image151.wmf"/><Relationship Id="rId19" Type="http://schemas.openxmlformats.org/officeDocument/2006/relationships/image" Target="../media/image158.wmf"/><Relationship Id="rId31" Type="http://schemas.openxmlformats.org/officeDocument/2006/relationships/image" Target="../media/image164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154.png"/><Relationship Id="rId22" Type="http://schemas.openxmlformats.org/officeDocument/2006/relationships/oleObject" Target="../embeddings/oleObject89.bin"/><Relationship Id="rId27" Type="http://schemas.openxmlformats.org/officeDocument/2006/relationships/image" Target="../media/image162.wmf"/><Relationship Id="rId30" Type="http://schemas.openxmlformats.org/officeDocument/2006/relationships/oleObject" Target="../embeddings/oleObject9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7.png"/><Relationship Id="rId4" Type="http://schemas.openxmlformats.org/officeDocument/2006/relationships/image" Target="../media/image166.web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oleObject" Target="../embeddings/oleObject98.bin"/><Relationship Id="rId3" Type="http://schemas.openxmlformats.org/officeDocument/2006/relationships/image" Target="../media/image172.wmf"/><Relationship Id="rId7" Type="http://schemas.openxmlformats.org/officeDocument/2006/relationships/image" Target="../media/image171.png"/><Relationship Id="rId12" Type="http://schemas.openxmlformats.org/officeDocument/2006/relationships/image" Target="../media/image176.wmf"/><Relationship Id="rId2" Type="http://schemas.openxmlformats.org/officeDocument/2006/relationships/oleObject" Target="../embeddings/oleObject9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175.wmf"/><Relationship Id="rId4" Type="http://schemas.openxmlformats.org/officeDocument/2006/relationships/image" Target="../media/image173.gi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7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13" Type="http://schemas.openxmlformats.org/officeDocument/2006/relationships/oleObject" Target="../embeddings/oleObject104.bin"/><Relationship Id="rId18" Type="http://schemas.openxmlformats.org/officeDocument/2006/relationships/image" Target="../media/image185.wmf"/><Relationship Id="rId3" Type="http://schemas.openxmlformats.org/officeDocument/2006/relationships/oleObject" Target="../embeddings/oleObject99.bin"/><Relationship Id="rId21" Type="http://schemas.openxmlformats.org/officeDocument/2006/relationships/oleObject" Target="../embeddings/oleObject108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82.wmf"/><Relationship Id="rId17" Type="http://schemas.openxmlformats.org/officeDocument/2006/relationships/oleObject" Target="../embeddings/oleObject106.bin"/><Relationship Id="rId2" Type="http://schemas.openxmlformats.org/officeDocument/2006/relationships/image" Target="../media/image171.png"/><Relationship Id="rId16" Type="http://schemas.openxmlformats.org/officeDocument/2006/relationships/image" Target="../media/image184.wmf"/><Relationship Id="rId20" Type="http://schemas.openxmlformats.org/officeDocument/2006/relationships/image" Target="../media/image17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05.bin"/><Relationship Id="rId10" Type="http://schemas.openxmlformats.org/officeDocument/2006/relationships/image" Target="../media/image181.wmf"/><Relationship Id="rId19" Type="http://schemas.openxmlformats.org/officeDocument/2006/relationships/oleObject" Target="../embeddings/oleObject107.bin"/><Relationship Id="rId4" Type="http://schemas.openxmlformats.org/officeDocument/2006/relationships/image" Target="../media/image178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83.wmf"/><Relationship Id="rId22" Type="http://schemas.openxmlformats.org/officeDocument/2006/relationships/image" Target="../media/image18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image" Target="../media/image192.wmf"/><Relationship Id="rId18" Type="http://schemas.openxmlformats.org/officeDocument/2006/relationships/oleObject" Target="../embeddings/oleObject117.bin"/><Relationship Id="rId3" Type="http://schemas.openxmlformats.org/officeDocument/2006/relationships/image" Target="../media/image187.wmf"/><Relationship Id="rId7" Type="http://schemas.openxmlformats.org/officeDocument/2006/relationships/image" Target="../media/image189.wmf"/><Relationship Id="rId12" Type="http://schemas.openxmlformats.org/officeDocument/2006/relationships/oleObject" Target="../embeddings/oleObject114.bin"/><Relationship Id="rId17" Type="http://schemas.openxmlformats.org/officeDocument/2006/relationships/image" Target="../media/image194.wmf"/><Relationship Id="rId2" Type="http://schemas.openxmlformats.org/officeDocument/2006/relationships/oleObject" Target="../embeddings/oleObject109.bin"/><Relationship Id="rId16" Type="http://schemas.openxmlformats.org/officeDocument/2006/relationships/oleObject" Target="../embeddings/oleObject11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91.wmf"/><Relationship Id="rId5" Type="http://schemas.openxmlformats.org/officeDocument/2006/relationships/image" Target="../media/image188.wmf"/><Relationship Id="rId15" Type="http://schemas.openxmlformats.org/officeDocument/2006/relationships/image" Target="../media/image193.wmf"/><Relationship Id="rId10" Type="http://schemas.openxmlformats.org/officeDocument/2006/relationships/oleObject" Target="../embeddings/oleObject113.bin"/><Relationship Id="rId19" Type="http://schemas.openxmlformats.org/officeDocument/2006/relationships/image" Target="../media/image195.wmf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90.wmf"/><Relationship Id="rId14" Type="http://schemas.openxmlformats.org/officeDocument/2006/relationships/oleObject" Target="../embeddings/oleObject11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9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13" Type="http://schemas.openxmlformats.org/officeDocument/2006/relationships/image" Target="../media/image201.emf"/><Relationship Id="rId18" Type="http://schemas.openxmlformats.org/officeDocument/2006/relationships/oleObject" Target="../embeddings/oleObject130.bin"/><Relationship Id="rId3" Type="http://schemas.openxmlformats.org/officeDocument/2006/relationships/image" Target="../media/image197.wmf"/><Relationship Id="rId7" Type="http://schemas.openxmlformats.org/officeDocument/2006/relationships/oleObject" Target="../embeddings/oleObject124.bin"/><Relationship Id="rId12" Type="http://schemas.openxmlformats.org/officeDocument/2006/relationships/oleObject" Target="../embeddings/oleObject127.bin"/><Relationship Id="rId17" Type="http://schemas.openxmlformats.org/officeDocument/2006/relationships/image" Target="../media/image203.wmf"/><Relationship Id="rId2" Type="http://schemas.openxmlformats.org/officeDocument/2006/relationships/oleObject" Target="../embeddings/oleObject121.bin"/><Relationship Id="rId16" Type="http://schemas.openxmlformats.org/officeDocument/2006/relationships/oleObject" Target="../embeddings/oleObject129.bin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200.wmf"/><Relationship Id="rId5" Type="http://schemas.openxmlformats.org/officeDocument/2006/relationships/image" Target="../media/image198.wmf"/><Relationship Id="rId15" Type="http://schemas.openxmlformats.org/officeDocument/2006/relationships/image" Target="../media/image202.wmf"/><Relationship Id="rId10" Type="http://schemas.openxmlformats.org/officeDocument/2006/relationships/oleObject" Target="../embeddings/oleObject126.bin"/><Relationship Id="rId19" Type="http://schemas.openxmlformats.org/officeDocument/2006/relationships/image" Target="../media/image204.wmf"/><Relationship Id="rId4" Type="http://schemas.openxmlformats.org/officeDocument/2006/relationships/oleObject" Target="../embeddings/oleObject122.bin"/><Relationship Id="rId9" Type="http://schemas.openxmlformats.org/officeDocument/2006/relationships/oleObject" Target="../embeddings/oleObject125.bin"/><Relationship Id="rId14" Type="http://schemas.openxmlformats.org/officeDocument/2006/relationships/oleObject" Target="../embeddings/oleObject128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13" Type="http://schemas.openxmlformats.org/officeDocument/2006/relationships/oleObject" Target="../embeddings/oleObject136.bin"/><Relationship Id="rId3" Type="http://schemas.openxmlformats.org/officeDocument/2006/relationships/image" Target="../media/image205.wmf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210.wmf"/><Relationship Id="rId2" Type="http://schemas.openxmlformats.org/officeDocument/2006/relationships/oleObject" Target="../embeddings/oleObject13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5" Type="http://schemas.openxmlformats.org/officeDocument/2006/relationships/image" Target="../media/image169.png"/><Relationship Id="rId10" Type="http://schemas.openxmlformats.org/officeDocument/2006/relationships/image" Target="../media/image209.wmf"/><Relationship Id="rId4" Type="http://schemas.openxmlformats.org/officeDocument/2006/relationships/image" Target="../media/image206.png"/><Relationship Id="rId9" Type="http://schemas.openxmlformats.org/officeDocument/2006/relationships/oleObject" Target="../embeddings/oleObject134.bin"/><Relationship Id="rId14" Type="http://schemas.openxmlformats.org/officeDocument/2006/relationships/image" Target="../media/image211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gif"/><Relationship Id="rId7" Type="http://schemas.openxmlformats.org/officeDocument/2006/relationships/image" Target="../media/image221.png"/><Relationship Id="rId2" Type="http://schemas.openxmlformats.org/officeDocument/2006/relationships/image" Target="../media/image21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gif"/><Relationship Id="rId4" Type="http://schemas.openxmlformats.org/officeDocument/2006/relationships/image" Target="../media/image218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3" Type="http://schemas.openxmlformats.org/officeDocument/2006/relationships/image" Target="../media/image224.png"/><Relationship Id="rId7" Type="http://schemas.openxmlformats.org/officeDocument/2006/relationships/image" Target="../media/image226.wmf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228.wmf"/><Relationship Id="rId5" Type="http://schemas.openxmlformats.org/officeDocument/2006/relationships/image" Target="../media/image225.wmf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227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2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jpg"/><Relationship Id="rId5" Type="http://schemas.openxmlformats.org/officeDocument/2006/relationships/image" Target="../media/image239.jpeg"/><Relationship Id="rId4" Type="http://schemas.openxmlformats.org/officeDocument/2006/relationships/image" Target="../media/image23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4.wmf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3.bin"/><Relationship Id="rId5" Type="http://schemas.openxmlformats.org/officeDocument/2006/relationships/image" Target="../media/image243.wmf"/><Relationship Id="rId4" Type="http://schemas.openxmlformats.org/officeDocument/2006/relationships/oleObject" Target="../embeddings/oleObject14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254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9.jpg"/><Relationship Id="rId4" Type="http://schemas.openxmlformats.org/officeDocument/2006/relationships/image" Target="../media/image25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14.bin"/><Relationship Id="rId2" Type="http://schemas.openxmlformats.org/officeDocument/2006/relationships/image" Target="../media/image18.jpg"/><Relationship Id="rId16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23.wmf"/><Relationship Id="rId19" Type="http://schemas.openxmlformats.org/officeDocument/2006/relationships/image" Target="../media/image28.png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5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9.jpg"/><Relationship Id="rId4" Type="http://schemas.openxmlformats.org/officeDocument/2006/relationships/image" Target="../media/image268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2.wmf"/><Relationship Id="rId4" Type="http://schemas.openxmlformats.org/officeDocument/2006/relationships/oleObject" Target="../embeddings/oleObject148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278.wmf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wmf"/><Relationship Id="rId11" Type="http://schemas.openxmlformats.org/officeDocument/2006/relationships/oleObject" Target="../embeddings/oleObject153.bin"/><Relationship Id="rId5" Type="http://schemas.openxmlformats.org/officeDocument/2006/relationships/oleObject" Target="../embeddings/oleObject150.bin"/><Relationship Id="rId10" Type="http://schemas.openxmlformats.org/officeDocument/2006/relationships/image" Target="../media/image277.wmf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15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22.bin"/><Relationship Id="rId25" Type="http://schemas.openxmlformats.org/officeDocument/2006/relationships/oleObject" Target="../embeddings/oleObject26.bin"/><Relationship Id="rId2" Type="http://schemas.openxmlformats.org/officeDocument/2006/relationships/image" Target="../media/image18.jpg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28" Type="http://schemas.openxmlformats.org/officeDocument/2006/relationships/image" Target="../media/image41.wmf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9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13083"/>
              </p:ext>
            </p:extLst>
          </p:nvPr>
        </p:nvGraphicFramePr>
        <p:xfrm>
          <a:off x="140293" y="2595562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482400" progId="Equation.DSMT4">
                  <p:embed/>
                </p:oleObj>
              </mc:Choice>
              <mc:Fallback>
                <p:oleObj name="Equation" r:id="rId2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93" y="2595562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Загальна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b="1" dirty="0">
                <a:solidFill>
                  <a:srgbClr val="4D4D4D"/>
                </a:solidFill>
              </a:rPr>
              <a:t> схема (схема Юнга)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92678" y="560394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C88E7B8-E6A4-355B-927F-8946DC9CF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656711"/>
              </p:ext>
            </p:extLst>
          </p:nvPr>
        </p:nvGraphicFramePr>
        <p:xfrm>
          <a:off x="2892840" y="930156"/>
          <a:ext cx="2470760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228600" progId="Equation.DSMT4">
                  <p:embed/>
                </p:oleObj>
              </mc:Choice>
              <mc:Fallback>
                <p:oleObj name="Equation" r:id="rId4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2840" y="930156"/>
                        <a:ext cx="2470760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51D8441A-7717-3E91-77AE-30B396A7B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610525"/>
              </p:ext>
            </p:extLst>
          </p:nvPr>
        </p:nvGraphicFramePr>
        <p:xfrm>
          <a:off x="2957575" y="1815841"/>
          <a:ext cx="22685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7575" y="1815841"/>
                        <a:ext cx="2268538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962633E-2158-B33C-928B-9C9A8FC9A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576137"/>
              </p:ext>
            </p:extLst>
          </p:nvPr>
        </p:nvGraphicFramePr>
        <p:xfrm>
          <a:off x="2920438" y="2648829"/>
          <a:ext cx="244316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53800" progId="Equation.DSMT4">
                  <p:embed/>
                </p:oleObj>
              </mc:Choice>
              <mc:Fallback>
                <p:oleObj name="Equation" r:id="rId8" imgW="1066680" imgH="253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51D8441A-7717-3E91-77AE-30B396A7B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20438" y="2648829"/>
                        <a:ext cx="2443162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B8D53DD-A80E-1464-DB2B-6B0E884BF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333561"/>
              </p:ext>
            </p:extLst>
          </p:nvPr>
        </p:nvGraphicFramePr>
        <p:xfrm>
          <a:off x="2617788" y="5603875"/>
          <a:ext cx="2557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440" imgH="203040" progId="Equation.DSMT4">
                  <p:embed/>
                </p:oleObj>
              </mc:Choice>
              <mc:Fallback>
                <p:oleObj name="Equation" r:id="rId10" imgW="111744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17788" y="5603875"/>
                        <a:ext cx="2557462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05FA96-2F4D-C772-73BE-637303C3D20F}"/>
              </a:ext>
            </a:extLst>
          </p:cNvPr>
          <p:cNvSpPr txBox="1"/>
          <p:nvPr/>
        </p:nvSpPr>
        <p:spPr>
          <a:xfrm>
            <a:off x="3389249" y="24861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i="1" dirty="0" err="1">
                <a:solidFill>
                  <a:srgbClr val="C00000"/>
                </a:solidFill>
                <a:latin typeface="Candara" panose="020E0502030303020204" pitchFamily="34" charset="0"/>
              </a:rPr>
              <a:t>цуги</a:t>
            </a:r>
            <a:r>
              <a:rPr lang="uk-UA" sz="3600" i="1" dirty="0">
                <a:solidFill>
                  <a:srgbClr val="C00000"/>
                </a:solidFill>
                <a:latin typeface="Candara" panose="020E0502030303020204" pitchFamily="34" charset="0"/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78" y="3285909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36332" y="5671803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0E2C31-3700-563E-81A4-0F6C87E2A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34776"/>
              </p:ext>
            </p:extLst>
          </p:nvPr>
        </p:nvGraphicFramePr>
        <p:xfrm>
          <a:off x="207687" y="4264117"/>
          <a:ext cx="15605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687" y="4264117"/>
                        <a:ext cx="15605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B806B1-C504-8E5E-116F-6B16D6278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71379"/>
              </p:ext>
            </p:extLst>
          </p:nvPr>
        </p:nvGraphicFramePr>
        <p:xfrm>
          <a:off x="207687" y="4550022"/>
          <a:ext cx="22717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E2C31-3700-563E-81A4-0F6C87E2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687" y="4550022"/>
                        <a:ext cx="2271712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25858F-E260-A1A9-CE90-F387CD23E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46652"/>
              </p:ext>
            </p:extLst>
          </p:nvPr>
        </p:nvGraphicFramePr>
        <p:xfrm>
          <a:off x="961124" y="5594158"/>
          <a:ext cx="3634264" cy="77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54000" imgH="393480" progId="Equation.DSMT4">
                  <p:embed/>
                </p:oleObj>
              </mc:Choice>
              <mc:Fallback>
                <p:oleObj name="Equation" r:id="rId13" imgW="185400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6B806B1-C504-8E5E-116F-6B16D6278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124" y="5594158"/>
                        <a:ext cx="3634264" cy="773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b="1" dirty="0">
                <a:solidFill>
                  <a:srgbClr val="4D4D4D"/>
                </a:solidFill>
              </a:rPr>
              <a:t> у тонких </a:t>
            </a:r>
            <a:r>
              <a:rPr lang="ru-RU" sz="3600" b="1" dirty="0" err="1">
                <a:solidFill>
                  <a:srgbClr val="4D4D4D"/>
                </a:solidFill>
              </a:rPr>
              <a:t>плівках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41158"/>
              </p:ext>
            </p:extLst>
          </p:nvPr>
        </p:nvGraphicFramePr>
        <p:xfrm>
          <a:off x="6126598" y="1908821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6598" y="1908821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47857"/>
              </p:ext>
            </p:extLst>
          </p:nvPr>
        </p:nvGraphicFramePr>
        <p:xfrm>
          <a:off x="5854185" y="3844376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3844376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Явище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ru-RU" sz="3600" b="1" dirty="0">
                <a:solidFill>
                  <a:srgbClr val="4D4D4D"/>
                </a:solidFill>
              </a:rPr>
            </a:br>
            <a:r>
              <a:rPr lang="ru-RU" sz="3600" b="1" dirty="0" err="1">
                <a:solidFill>
                  <a:srgbClr val="4D4D4D"/>
                </a:solidFill>
              </a:rPr>
              <a:t>Загальні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умови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мінімумів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максимумів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.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6650" y="381000"/>
          <a:ext cx="3981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6650" y="381000"/>
                        <a:ext cx="39814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08" y="5405957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753" y="5239563"/>
            <a:ext cx="5309487" cy="10858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5FF099-2988-6DC8-1EA8-C7BAB5350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61488"/>
              </p:ext>
            </p:extLst>
          </p:nvPr>
        </p:nvGraphicFramePr>
        <p:xfrm>
          <a:off x="2406625" y="3861944"/>
          <a:ext cx="4753414" cy="115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6920" imgH="419040" progId="Equation.DSMT4">
                  <p:embed/>
                </p:oleObj>
              </mc:Choice>
              <mc:Fallback>
                <p:oleObj name="Equation" r:id="rId9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6625" y="3861944"/>
                        <a:ext cx="4753414" cy="115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149" y="50159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en-US" sz="3600" b="1" dirty="0">
                <a:solidFill>
                  <a:srgbClr val="4D4D4D"/>
                </a:solidFill>
              </a:rPr>
            </a:br>
            <a:r>
              <a:rPr lang="ru-RU" sz="3600" b="1" dirty="0">
                <a:solidFill>
                  <a:srgbClr val="4D4D4D"/>
                </a:solidFill>
              </a:rPr>
              <a:t>Принцип Гюйгенса-Френеля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паралельних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променів</a:t>
            </a:r>
            <a:r>
              <a:rPr lang="ru-RU" sz="3600" b="1" dirty="0">
                <a:solidFill>
                  <a:srgbClr val="4D4D4D"/>
                </a:solidFill>
              </a:rPr>
              <a:t> на </a:t>
            </a:r>
            <a:r>
              <a:rPr lang="ru-RU" sz="3600" b="1" dirty="0" err="1">
                <a:solidFill>
                  <a:srgbClr val="4D4D4D"/>
                </a:solidFill>
              </a:rPr>
              <a:t>щілині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52028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00B415"/>
                </a:solidFill>
              </a:rPr>
              <a:t>Дифракційна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гратка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Дисперсія</a:t>
            </a:r>
            <a:r>
              <a:rPr lang="ru-RU" sz="3600" b="1" dirty="0">
                <a:solidFill>
                  <a:srgbClr val="00B415"/>
                </a:solidFill>
              </a:rPr>
              <a:t> і </a:t>
            </a:r>
            <a:r>
              <a:rPr lang="ru-RU" sz="3600" b="1" dirty="0" err="1">
                <a:solidFill>
                  <a:srgbClr val="00B415"/>
                </a:solidFill>
              </a:rPr>
              <a:t>роздільна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здатність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гратки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Критерій</a:t>
            </a:r>
            <a:r>
              <a:rPr lang="ru-RU" sz="3600" b="1" dirty="0">
                <a:solidFill>
                  <a:srgbClr val="00B415"/>
                </a:solidFill>
              </a:rPr>
              <a:t> Релея </a:t>
            </a:r>
            <a:endParaRPr lang="en-US" sz="3600" b="1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17682"/>
              </p:ext>
            </p:extLst>
          </p:nvPr>
        </p:nvGraphicFramePr>
        <p:xfrm>
          <a:off x="496888" y="2055813"/>
          <a:ext cx="28178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520560" progId="Equation.DSMT4">
                  <p:embed/>
                </p:oleObj>
              </mc:Choice>
              <mc:Fallback>
                <p:oleObj name="Equation" r:id="rId7" imgW="24256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88" y="2055813"/>
                        <a:ext cx="281781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30605"/>
              </p:ext>
            </p:extLst>
          </p:nvPr>
        </p:nvGraphicFramePr>
        <p:xfrm>
          <a:off x="2904460" y="4985236"/>
          <a:ext cx="375761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238200" imgH="1079280" progId="Equation.DSMT4">
                  <p:embed/>
                </p:oleObj>
              </mc:Choice>
              <mc:Fallback>
                <p:oleObj name="Equation" r:id="rId21" imgW="3238200" imgH="10792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04460" y="4985236"/>
                        <a:ext cx="3757613" cy="1252538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58"/>
              </p:ext>
            </p:extLst>
          </p:nvPr>
        </p:nvGraphicFramePr>
        <p:xfrm>
          <a:off x="207748" y="153166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46440" imgH="1079280" progId="Equation.DSMT4">
                  <p:embed/>
                </p:oleObj>
              </mc:Choice>
              <mc:Fallback>
                <p:oleObj name="Equation" r:id="rId2" imgW="4546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748" y="153166"/>
                        <a:ext cx="45466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10146"/>
              </p:ext>
            </p:extLst>
          </p:nvPr>
        </p:nvGraphicFramePr>
        <p:xfrm>
          <a:off x="640679" y="2041914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679" y="2041914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" y="4554148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61157"/>
              </p:ext>
            </p:extLst>
          </p:nvPr>
        </p:nvGraphicFramePr>
        <p:xfrm>
          <a:off x="4808538" y="4614430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8538" y="4614430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08743"/>
              </p:ext>
            </p:extLst>
          </p:nvPr>
        </p:nvGraphicFramePr>
        <p:xfrm>
          <a:off x="1159789" y="3462483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9789" y="3462483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96444" y="3716564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530958"/>
              </p:ext>
            </p:extLst>
          </p:nvPr>
        </p:nvGraphicFramePr>
        <p:xfrm>
          <a:off x="3231119" y="5560537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31119" y="5560537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487A187E-061D-9523-A932-93E192852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06638"/>
              </p:ext>
            </p:extLst>
          </p:nvPr>
        </p:nvGraphicFramePr>
        <p:xfrm>
          <a:off x="5663820" y="2600846"/>
          <a:ext cx="2704952" cy="95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33440" imgH="469800" progId="Equation.DSMT4">
                  <p:embed/>
                </p:oleObj>
              </mc:Choice>
              <mc:Fallback>
                <p:oleObj name="Equation" r:id="rId13" imgW="1333440" imgH="4698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2191116-1B46-440B-8322-D52ACD59D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3820" y="2600846"/>
                        <a:ext cx="2704952" cy="95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03040" progId="Equation.DSMT4">
                  <p:embed/>
                </p:oleObj>
              </mc:Choice>
              <mc:Fallback>
                <p:oleObj name="Equation" r:id="rId9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95405" imgH="400129" progId="Equation.DSMT4">
                  <p:embed/>
                </p:oleObj>
              </mc:Choice>
              <mc:Fallback>
                <p:oleObj name="Equation" r:id="rId12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62040" imgH="291960" progId="Equation.DSMT4">
                  <p:embed/>
                </p:oleObj>
              </mc:Choice>
              <mc:Fallback>
                <p:oleObj name="Equation" r:id="rId14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36480" imgH="241200" progId="Equation.DSMT4">
                  <p:embed/>
                </p:oleObj>
              </mc:Choice>
              <mc:Fallback>
                <p:oleObj name="Equation" r:id="rId16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09400" imgH="469800" progId="Equation.DSMT4">
                  <p:embed/>
                </p:oleObj>
              </mc:Choice>
              <mc:Fallback>
                <p:oleObj name="Equation" r:id="rId18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909" y="714027"/>
            <a:ext cx="6652491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r>
              <a:rPr lang="ru-RU" sz="3600" b="1" dirty="0" err="1">
                <a:solidFill>
                  <a:srgbClr val="4D4D4D"/>
                </a:solidFill>
              </a:rPr>
              <a:t>Природне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світло</a:t>
            </a:r>
            <a:r>
              <a:rPr lang="ru-RU" sz="3600" b="1" dirty="0">
                <a:solidFill>
                  <a:srgbClr val="4D4D4D"/>
                </a:solidFill>
              </a:rPr>
              <a:t>. Закон </a:t>
            </a:r>
            <a:r>
              <a:rPr lang="ru-RU" sz="3600" b="1" dirty="0" err="1">
                <a:solidFill>
                  <a:srgbClr val="4D4D4D"/>
                </a:solidFill>
              </a:rPr>
              <a:t>Малюса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при </a:t>
            </a:r>
            <a:r>
              <a:rPr lang="ru-RU" sz="3600" b="1" dirty="0" err="1">
                <a:solidFill>
                  <a:srgbClr val="4D4D4D"/>
                </a:solidFill>
              </a:rPr>
              <a:t>відбиванні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заломленні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Подвійне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променезаломлення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активність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Поглинання</a:t>
            </a:r>
            <a:r>
              <a:rPr lang="ru-RU" sz="4800" b="1" dirty="0">
                <a:solidFill>
                  <a:srgbClr val="4D4D4D"/>
                </a:solidFill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Розсіяння</a:t>
            </a:r>
            <a:r>
              <a:rPr lang="ru-RU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різниця</a:t>
            </a:r>
            <a:r>
              <a:rPr lang="ru-RU" sz="3600" b="1" dirty="0">
                <a:solidFill>
                  <a:srgbClr val="4D4D4D"/>
                </a:solidFill>
              </a:rPr>
              <a:t> ходу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432</Words>
  <Application>Microsoft Office PowerPoint</Application>
  <PresentationFormat>Екран (4:3)</PresentationFormat>
  <Paragraphs>126</Paragraphs>
  <Slides>64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64</vt:i4>
      </vt:variant>
    </vt:vector>
  </HeadingPairs>
  <TitlesOfParts>
    <vt:vector size="77" baseType="lpstr">
      <vt:lpstr>굴림</vt:lpstr>
      <vt:lpstr>Arial</vt:lpstr>
      <vt:lpstr>Calibri</vt:lpstr>
      <vt:lpstr>Candara</vt:lpstr>
      <vt:lpstr>Segoe Script</vt:lpstr>
      <vt:lpstr>Symbol</vt:lpstr>
      <vt:lpstr>Times New Roman</vt:lpstr>
      <vt:lpstr>Wingdings</vt:lpstr>
      <vt:lpstr>Office Theme</vt:lpstr>
      <vt:lpstr>1_Office Theme</vt:lpstr>
      <vt:lpstr>15_Office Theme</vt:lpstr>
      <vt:lpstr>MathType 7.0 Equation</vt:lpstr>
      <vt:lpstr>Equation</vt:lpstr>
      <vt:lpstr>Презентація PowerPoint</vt:lpstr>
      <vt:lpstr>Явище інтерференції світла.  Загальні умови мінімумів та максимумів інтерференції.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Оптична різниця ходу</vt:lpstr>
      <vt:lpstr>Презентація PowerPoint</vt:lpstr>
      <vt:lpstr>Презентація PowerPoint</vt:lpstr>
      <vt:lpstr>Загальна інтерференційна схема (схема Юнга)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Інтерференція у тонких плівках 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світла.  Принцип Гюйгенса-Френеля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паралельних променів на щілині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Дифракційна гратка. Дисперсія і роздільна здатність дифракційної гратки. Критерій Релея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світла. Природне та поляризоване світло. Закон Малюса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при відбиванні та заломленні </vt:lpstr>
      <vt:lpstr>Презентація PowerPoint</vt:lpstr>
      <vt:lpstr>Подвійне променезаломлення</vt:lpstr>
      <vt:lpstr>Презентація PowerPoint</vt:lpstr>
      <vt:lpstr>Презентація PowerPoint</vt:lpstr>
      <vt:lpstr>Презентація PowerPoint</vt:lpstr>
      <vt:lpstr>Оптична активність</vt:lpstr>
      <vt:lpstr>Презентація PowerPoint</vt:lpstr>
      <vt:lpstr>Поглинання світла</vt:lpstr>
      <vt:lpstr>Презентація PowerPoint</vt:lpstr>
      <vt:lpstr>Презентація PowerPoint</vt:lpstr>
      <vt:lpstr>Презентація PowerPoint</vt:lpstr>
      <vt:lpstr>Розсіяння світла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437</cp:revision>
  <dcterms:created xsi:type="dcterms:W3CDTF">2012-04-26T17:06:14Z</dcterms:created>
  <dcterms:modified xsi:type="dcterms:W3CDTF">2024-03-02T08:04:48Z</dcterms:modified>
</cp:coreProperties>
</file>